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3" r:id="rId5"/>
    <p:sldId id="294" r:id="rId6"/>
    <p:sldId id="295" r:id="rId7"/>
    <p:sldId id="296" r:id="rId8"/>
    <p:sldId id="299" r:id="rId9"/>
    <p:sldId id="298" r:id="rId10"/>
    <p:sldId id="297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and Reduce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blipFill>
                <a:blip r:embed="rId2"/>
                <a:stretch>
                  <a:fillRect r="-142" b="-5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60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57E75-B28D-4135-96D9-51071D2BE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" y="1000107"/>
            <a:ext cx="8803977" cy="527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7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51A3BB-66C9-4C79-AD1E-331F03E0D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5" y="1007988"/>
            <a:ext cx="7979523" cy="509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0934" y="-106505"/>
            <a:ext cx="10370127" cy="1084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Rational Expressions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880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355BD-134C-4C9D-B81D-A1A84F2E50CD}"/>
              </a:ext>
            </a:extLst>
          </p:cNvPr>
          <p:cNvSpPr txBox="1"/>
          <p:nvPr/>
        </p:nvSpPr>
        <p:spPr>
          <a:xfrm>
            <a:off x="121224" y="977900"/>
            <a:ext cx="119495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Factor the Numerator and Denominator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a GCF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Binomial, Check for a Difference of Two Squares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Trinomial, Check for Factors of C that Combing to B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 All Matching Terms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blipFill>
                <a:blip r:embed="rId2"/>
                <a:stretch>
                  <a:fillRect b="-5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6303B-E9DE-4D84-BDCD-447ABE4BE279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893363"/>
            <a:ext cx="0" cy="546587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/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+21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blipFill>
                <a:blip r:embed="rId3"/>
                <a:stretch>
                  <a:fillRect r="-654"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blipFill>
                <a:blip r:embed="rId2"/>
                <a:stretch>
                  <a:fillRect r="-432"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42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blipFill>
                <a:blip r:embed="rId2"/>
                <a:stretch>
                  <a:fillRect r="-188" b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98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31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38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−33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+11)(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blipFill>
                <a:blip r:embed="rId2"/>
                <a:stretch>
                  <a:fillRect r="-281"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blipFill>
                <a:blip r:embed="rId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6365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Unit 3 Simplify and Reduce</vt:lpstr>
      <vt:lpstr>Simplifying Rational Expressions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29</cp:revision>
  <dcterms:created xsi:type="dcterms:W3CDTF">2018-08-29T02:57:50Z</dcterms:created>
  <dcterms:modified xsi:type="dcterms:W3CDTF">2019-09-02T02:40:56Z</dcterms:modified>
</cp:coreProperties>
</file>